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5" r:id="rId3"/>
    <p:sldId id="274" r:id="rId4"/>
    <p:sldId id="277" r:id="rId5"/>
    <p:sldId id="273" r:id="rId6"/>
    <p:sldId id="272" r:id="rId7"/>
    <p:sldId id="271" r:id="rId8"/>
    <p:sldId id="270" r:id="rId9"/>
    <p:sldId id="280" r:id="rId10"/>
    <p:sldId id="269" r:id="rId11"/>
    <p:sldId id="268" r:id="rId12"/>
    <p:sldId id="267" r:id="rId13"/>
    <p:sldId id="278" r:id="rId14"/>
    <p:sldId id="279" r:id="rId15"/>
    <p:sldId id="265" r:id="rId16"/>
    <p:sldId id="266" r:id="rId17"/>
    <p:sldId id="264" r:id="rId18"/>
    <p:sldId id="281" r:id="rId19"/>
    <p:sldId id="263" r:id="rId20"/>
    <p:sldId id="262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124" autoAdjust="0"/>
  </p:normalViewPr>
  <p:slideViewPr>
    <p:cSldViewPr>
      <p:cViewPr varScale="1">
        <p:scale>
          <a:sx n="88" d="100"/>
          <a:sy n="88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5B4-2712-4012-A546-52D54ADDC61A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7EE-79F2-43D4-B1C3-DA890B932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5B4-2712-4012-A546-52D54ADDC61A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7EE-79F2-43D4-B1C3-DA890B932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5B4-2712-4012-A546-52D54ADDC61A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7EE-79F2-43D4-B1C3-DA890B932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5B4-2712-4012-A546-52D54ADDC61A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7EE-79F2-43D4-B1C3-DA890B932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5B4-2712-4012-A546-52D54ADDC61A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7EE-79F2-43D4-B1C3-DA890B932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5B4-2712-4012-A546-52D54ADDC61A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7EE-79F2-43D4-B1C3-DA890B932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5B4-2712-4012-A546-52D54ADDC61A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7EE-79F2-43D4-B1C3-DA890B932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5B4-2712-4012-A546-52D54ADDC61A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7EE-79F2-43D4-B1C3-DA890B932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5B4-2712-4012-A546-52D54ADDC61A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7EE-79F2-43D4-B1C3-DA890B932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5B4-2712-4012-A546-52D54ADDC61A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7EE-79F2-43D4-B1C3-DA890B932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5B4-2712-4012-A546-52D54ADDC61A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D17EE-79F2-43D4-B1C3-DA890B9324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15B4-2712-4012-A546-52D54ADDC61A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D17EE-79F2-43D4-B1C3-DA890B932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090381"/>
            <a:ext cx="8766391" cy="3429000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тенденциях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приоритетного вида спорта «Лыжные гонки» в городе Апатиты за период 2013-2015 годов в свете решений Коллегии Комитета по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Мурманской области от 06 июня 2013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529" y="404664"/>
            <a:ext cx="3330862" cy="26593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2630019" cy="26593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551" y="404664"/>
            <a:ext cx="2348978" cy="2659322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491880" y="5805264"/>
            <a:ext cx="2736304" cy="9244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АПАТИТЫ 2015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0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4882737"/>
              </p:ext>
            </p:extLst>
          </p:nvPr>
        </p:nvGraphicFramePr>
        <p:xfrm>
          <a:off x="0" y="0"/>
          <a:ext cx="9144000" cy="6850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4599"/>
                <a:gridCol w="1525614"/>
                <a:gridCol w="1524538"/>
                <a:gridCol w="1823635"/>
                <a:gridCol w="1525614"/>
              </a:tblGrid>
              <a:tr h="112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2012-13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2013-14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2014-15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2015-16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299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endParaRPr lang="ru-RU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263</a:t>
                      </a:r>
                      <a:endParaRPr lang="ru-RU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</a:t>
                      </a:r>
                      <a:endParaRPr lang="ru-RU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</a:t>
                      </a:r>
                      <a:endParaRPr lang="ru-RU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299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УТГ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endParaRPr lang="ru-RU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51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групп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30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2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</a:t>
                      </a:r>
                      <a:endParaRPr lang="ru-RU" sz="2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</a:t>
                      </a:r>
                      <a:endParaRPr lang="ru-RU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274</a:t>
                      </a:r>
                      <a:endParaRPr lang="ru-RU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</a:t>
                      </a:r>
                      <a:endParaRPr lang="ru-RU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  <a:endParaRPr lang="ru-RU" sz="3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771800" cy="11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729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1505146"/>
              </p:ext>
            </p:extLst>
          </p:nvPr>
        </p:nvGraphicFramePr>
        <p:xfrm>
          <a:off x="-1" y="-2"/>
          <a:ext cx="9144002" cy="6858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3531"/>
                <a:gridCol w="941928"/>
                <a:gridCol w="915046"/>
                <a:gridCol w="1066656"/>
                <a:gridCol w="1225795"/>
                <a:gridCol w="1676329"/>
                <a:gridCol w="1524717"/>
              </a:tblGrid>
              <a:tr h="228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КМС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разряды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3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2012/13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3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2013/14 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3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2014/15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430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  <a:tab pos="449580" algn="l"/>
                        </a:tabLs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"/>
            <a:ext cx="2771800" cy="11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66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7077029"/>
              </p:ext>
            </p:extLst>
          </p:nvPr>
        </p:nvGraphicFramePr>
        <p:xfrm>
          <a:off x="0" y="-2"/>
          <a:ext cx="9144000" cy="6858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9032"/>
                <a:gridCol w="3665362"/>
                <a:gridCol w="3309606"/>
              </a:tblGrid>
              <a:tr h="2118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тренеров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3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Штатных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955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2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22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"/>
            <a:ext cx="2771800" cy="111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517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68925" y="3861048"/>
            <a:ext cx="8388424" cy="19740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">
              <a:lnSpc>
                <a:spcPct val="110000"/>
              </a:lnSpc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Севера учащихся</a:t>
            </a:r>
          </a:p>
          <a:p>
            <a:pPr marL="85725">
              <a:lnSpc>
                <a:spcPct val="110000"/>
              </a:lnSpc>
            </a:pPr>
            <a:endParaRPr lang="ru-RU" sz="32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>
              <a:lnSpc>
                <a:spcPct val="110000"/>
              </a:lnSpc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 – 7 место</a:t>
            </a:r>
          </a:p>
          <a:p>
            <a:pPr marL="85725">
              <a:lnSpc>
                <a:spcPct val="110000"/>
              </a:lnSpc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– 8 место</a:t>
            </a:r>
          </a:p>
          <a:p>
            <a:pPr marL="85725">
              <a:lnSpc>
                <a:spcPct val="110000"/>
              </a:lnSpc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– 4 место</a:t>
            </a: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7" y="299229"/>
            <a:ext cx="2198501" cy="21497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88711"/>
            <a:ext cx="291879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110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564904"/>
            <a:ext cx="8388424" cy="35582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">
              <a:lnSpc>
                <a:spcPct val="110000"/>
              </a:lnSpc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Командный зачет среди ДЮСШ и СДЮСШОР Мурманской области</a:t>
            </a:r>
          </a:p>
          <a:p>
            <a:pPr marL="85725">
              <a:lnSpc>
                <a:spcPct val="110000"/>
              </a:lnSpc>
            </a:pPr>
            <a:endParaRPr lang="ru-RU" sz="32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">
              <a:lnSpc>
                <a:spcPct val="110000"/>
              </a:lnSpc>
            </a:pPr>
            <a:r>
              <a:rPr lang="ru-RU" sz="3200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2013-2014 </a:t>
            </a: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 место</a:t>
            </a:r>
          </a:p>
          <a:p>
            <a:pPr marL="85725">
              <a:lnSpc>
                <a:spcPct val="110000"/>
              </a:lnSpc>
            </a:pPr>
            <a:r>
              <a:rPr lang="ru-RU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2014-2015 – 4 место</a:t>
            </a:r>
            <a:endParaRPr lang="ru-RU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88711"/>
            <a:ext cx="291879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43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610" y="188640"/>
            <a:ext cx="1547664" cy="11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442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14276" y="0"/>
            <a:ext cx="4982308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9608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8344" y="204354"/>
            <a:ext cx="1219200" cy="9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780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2133600" cy="25527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84450" y="2204864"/>
            <a:ext cx="8676456" cy="4998417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гонки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 Праздника Севера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сборная команда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Апатиты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два «золота»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два «серебра»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одна «бронза»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общекомандный зачет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вторая позиция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132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82132"/>
            <a:ext cx="1219200" cy="9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157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82132"/>
            <a:ext cx="1219200" cy="9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237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404664"/>
            <a:ext cx="2304256" cy="193479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07504" y="2492896"/>
            <a:ext cx="8536022" cy="3888432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партнерство 2015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Лада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Лунькова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ДЮСШ «Олимп»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лыжные гонки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 Стародубцева, ДЮСШ № 1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дзюдо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52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5529" y="404664"/>
            <a:ext cx="3330862" cy="26593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04664"/>
            <a:ext cx="2630019" cy="26593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6551" y="404664"/>
            <a:ext cx="2348978" cy="26593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3321" y="3746897"/>
            <a:ext cx="2847719" cy="292246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09966" y="2276872"/>
            <a:ext cx="711718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746897"/>
            <a:ext cx="2890347" cy="292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21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82132"/>
            <a:ext cx="1219200" cy="9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732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208912" cy="4032448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тенденциях в развитии приоритетного вида спорта «Лыжные гонки» в городе Апатиты за период 2013-2015 годов в свете решений Коллегии Комитета по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Мурманской области от 06 июня 2013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3734" y="4149080"/>
            <a:ext cx="8352928" cy="19740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346200">
              <a:lnSpc>
                <a:spcPct val="110000"/>
              </a:lnSpc>
              <a:spcAft>
                <a:spcPts val="0"/>
              </a:spcAft>
            </a:pP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Доклад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Рогозина И.В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главного специалиста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Комитета по </a:t>
            </a:r>
            <a:r>
              <a:rPr lang="ru-RU" sz="3200" b="1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ФКиС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Администрации </a:t>
            </a:r>
            <a:r>
              <a:rPr lang="ru-RU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 </a:t>
            </a:r>
            <a:r>
              <a:rPr lang="ru-RU" sz="32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Апатиты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8556" y="260648"/>
            <a:ext cx="1423495" cy="11281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5938" y="260648"/>
            <a:ext cx="1117851" cy="11303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3789" y="260648"/>
            <a:ext cx="996468" cy="1128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148" y="4503152"/>
            <a:ext cx="1576532" cy="161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62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03578"/>
            <a:ext cx="9144000" cy="4176464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Лыжного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проектирование 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4797,6 тыс. руб. 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строительства 174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8556" y="260648"/>
            <a:ext cx="1423495" cy="1128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5938" y="260648"/>
            <a:ext cx="1117851" cy="1130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3789" y="260648"/>
            <a:ext cx="996468" cy="11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24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4" descr="ЛС_02_Вспом_корпу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085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182132"/>
            <a:ext cx="1219200" cy="9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24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24744"/>
            <a:ext cx="2223997" cy="17625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100564"/>
            <a:ext cx="2381411" cy="176251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77" y="3717032"/>
            <a:ext cx="8388424" cy="19740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">
              <a:lnSpc>
                <a:spcPct val="110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совместной организации и проведении официальных физкультурных и спортивных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580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5589240"/>
            <a:ext cx="1500442" cy="11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16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112</TotalTime>
  <Words>223</Words>
  <Application>Microsoft Office PowerPoint</Application>
  <PresentationFormat>Экран (4:3)</PresentationFormat>
  <Paragraphs>180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Winter</vt:lpstr>
      <vt:lpstr>«О тенденциях в развитии приоритетного вида спорта «Лыжные гонки» в городе Апатиты за период 2013-2015 годов в свете решений Коллегии Комитета по ФКиС Мурманской области от 06 июня 2013 года» </vt:lpstr>
      <vt:lpstr>Слайд 2</vt:lpstr>
      <vt:lpstr>Слайд 3</vt:lpstr>
      <vt:lpstr>«О тенденциях в развитии приоритетного вида спорта «Лыжные гонки» в городе Апатиты за период 2013-2015 годов в свете решений Коллегии Комитета по ФКиС Мурманской области от 06 июня 2013 года» </vt:lpstr>
      <vt:lpstr>Строительство Лыжного стадиона  - проектирование  4797,6 тыс. руб.  - стоимость строительства 174 млн. руб.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Индивидуальные гонки 81 Праздника Севера   сборная команда ветеранов г. Апатиты       - два «золота»  - два «серебра»  - одна «бронза» общекомандный зачет   - вторая позиция   </vt:lpstr>
      <vt:lpstr>Слайд 19</vt:lpstr>
      <vt:lpstr>Социальное партнерство 2015  Лада Лунькова, ДЮСШ «Олимп» лыжные гонки  Евгения Стародубцева, ДЮСШ № 1 дзюдо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Рогозин Иван Владимирович</dc:creator>
  <cp:lastModifiedBy>bogdanov</cp:lastModifiedBy>
  <cp:revision>19</cp:revision>
  <dcterms:created xsi:type="dcterms:W3CDTF">2015-12-22T17:11:47Z</dcterms:created>
  <dcterms:modified xsi:type="dcterms:W3CDTF">2015-12-24T14:31:25Z</dcterms:modified>
</cp:coreProperties>
</file>